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 autoAdjust="0"/>
    <p:restoredTop sz="47227" autoAdjust="0"/>
  </p:normalViewPr>
  <p:slideViewPr>
    <p:cSldViewPr>
      <p:cViewPr>
        <p:scale>
          <a:sx n="77" d="100"/>
          <a:sy n="77" d="100"/>
        </p:scale>
        <p:origin x="-95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8A243-7C54-4835-AD86-4CCB5E601412}" type="datetimeFigureOut">
              <a:rPr lang="en-NZ" smtClean="0"/>
              <a:t>9/11/2010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FECD3-06C0-42DB-B5D6-EFCF8D01F4B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05869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2FECD3-06C0-42DB-B5D6-EFCF8D01F4BC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95438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6D422-89E6-47CE-BC35-6355CF647393}" type="datetimeFigureOut">
              <a:rPr lang="en-NZ" smtClean="0"/>
              <a:t>9/11/2010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A817-E699-441E-A1A1-BF2EB26EA05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6D422-89E6-47CE-BC35-6355CF647393}" type="datetimeFigureOut">
              <a:rPr lang="en-NZ" smtClean="0"/>
              <a:t>9/11/2010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A817-E699-441E-A1A1-BF2EB26EA05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6D422-89E6-47CE-BC35-6355CF647393}" type="datetimeFigureOut">
              <a:rPr lang="en-NZ" smtClean="0"/>
              <a:t>9/11/2010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A817-E699-441E-A1A1-BF2EB26EA055}" type="slidenum">
              <a:rPr lang="en-NZ" smtClean="0"/>
              <a:t>‹#›</a:t>
            </a:fld>
            <a:endParaRPr lang="en-NZ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6D422-89E6-47CE-BC35-6355CF647393}" type="datetimeFigureOut">
              <a:rPr lang="en-NZ" smtClean="0"/>
              <a:t>9/11/2010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A817-E699-441E-A1A1-BF2EB26EA055}" type="slidenum">
              <a:rPr lang="en-NZ" smtClean="0"/>
              <a:t>‹#›</a:t>
            </a:fld>
            <a:endParaRPr lang="en-N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6D422-89E6-47CE-BC35-6355CF647393}" type="datetimeFigureOut">
              <a:rPr lang="en-NZ" smtClean="0"/>
              <a:t>9/11/2010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A817-E699-441E-A1A1-BF2EB26EA05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6D422-89E6-47CE-BC35-6355CF647393}" type="datetimeFigureOut">
              <a:rPr lang="en-NZ" smtClean="0"/>
              <a:t>9/11/2010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A817-E699-441E-A1A1-BF2EB26EA055}" type="slidenum">
              <a:rPr lang="en-NZ" smtClean="0"/>
              <a:t>‹#›</a:t>
            </a:fld>
            <a:endParaRPr lang="en-N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6D422-89E6-47CE-BC35-6355CF647393}" type="datetimeFigureOut">
              <a:rPr lang="en-NZ" smtClean="0"/>
              <a:t>9/11/2010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A817-E699-441E-A1A1-BF2EB26EA05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6D422-89E6-47CE-BC35-6355CF647393}" type="datetimeFigureOut">
              <a:rPr lang="en-NZ" smtClean="0"/>
              <a:t>9/11/2010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A817-E699-441E-A1A1-BF2EB26EA05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6D422-89E6-47CE-BC35-6355CF647393}" type="datetimeFigureOut">
              <a:rPr lang="en-NZ" smtClean="0"/>
              <a:t>9/11/2010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A817-E699-441E-A1A1-BF2EB26EA05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6D422-89E6-47CE-BC35-6355CF647393}" type="datetimeFigureOut">
              <a:rPr lang="en-NZ" smtClean="0"/>
              <a:t>9/11/2010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A817-E699-441E-A1A1-BF2EB26EA055}" type="slidenum">
              <a:rPr lang="en-NZ" smtClean="0"/>
              <a:t>‹#›</a:t>
            </a:fld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6D422-89E6-47CE-BC35-6355CF647393}" type="datetimeFigureOut">
              <a:rPr lang="en-NZ" smtClean="0"/>
              <a:t>9/11/2010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A817-E699-441E-A1A1-BF2EB26EA055}" type="slidenum">
              <a:rPr lang="en-NZ" smtClean="0"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706D422-89E6-47CE-BC35-6355CF647393}" type="datetimeFigureOut">
              <a:rPr lang="en-NZ" smtClean="0"/>
              <a:t>9/11/2010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D7EA817-E699-441E-A1A1-BF2EB26EA055}" type="slidenum">
              <a:rPr lang="en-NZ" smtClean="0"/>
              <a:t>‹#›</a:t>
            </a:fld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.nz/imgres?imgurl=http://www.solarwindenergys.com/wp-content/uploads/2008/12/stylish_sun5.jpg&amp;imgrefurl=http://www.solarwindenergys.com/reviews/solar-chimney/&amp;usg=__cKCT7ixuSgerJ7yTunnXQO-3VLE=&amp;h=805&amp;w=900&amp;sz=316&amp;hl=en&amp;start=146&amp;zoom=1&amp;tbnid=X1IlYv652ONdaM:&amp;tbnh=134&amp;tbnw=150&amp;prev=/images?q=sun&amp;hl=en&amp;safe=strict&amp;biw=1362&amp;bih=583&amp;gbv=2&amp;tbs=isch:1&amp;itbs=1&amp;iact=rc&amp;dur=109&amp;ei=0g7STObBL4aavAPCwPWaDw&amp;oei=tA7STM-mKIK6vQPn6IWNDw&amp;esq=9&amp;page=8&amp;ndsp=21&amp;ved=1t:429,r:17,s:146&amp;tx=60&amp;ty=74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25801" y="1965860"/>
            <a:ext cx="5648623" cy="1204306"/>
          </a:xfrm>
        </p:spPr>
        <p:txBody>
          <a:bodyPr/>
          <a:lstStyle/>
          <a:p>
            <a:r>
              <a:rPr lang="en-NZ" sz="6600" dirty="0" smtClean="0"/>
              <a:t>Sun Smart</a:t>
            </a:r>
            <a:endParaRPr lang="en-NZ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7151" y="2500126"/>
            <a:ext cx="6511131" cy="329259"/>
          </a:xfrm>
        </p:spPr>
        <p:txBody>
          <a:bodyPr>
            <a:normAutofit fontScale="92500" lnSpcReduction="20000"/>
          </a:bodyPr>
          <a:lstStyle/>
          <a:p>
            <a:r>
              <a:rPr lang="en-NZ" dirty="0" smtClean="0"/>
              <a:t>KEEP SAFE IN THE SUN</a:t>
            </a:r>
            <a:endParaRPr lang="en-NZ" dirty="0"/>
          </a:p>
        </p:txBody>
      </p:sp>
      <p:pic>
        <p:nvPicPr>
          <p:cNvPr id="2050" name="X1IlYv652ONdaM:b" descr="ANd9GcRHfuhT4oWjEkoiRp08Q0Jbp9ej256Ul57MvNg1qNpZju5hEcc&amp;t=1&amp;h=182&amp;w=204&amp;usg=__NB41TGahp70FKS4BLJwAylFg9PQ=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268" y="2276872"/>
            <a:ext cx="3579877" cy="31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8225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8318">
        <p14:reveal/>
      </p:transition>
    </mc:Choice>
    <mc:Fallback xmlns="">
      <p:transition spd="slow" advTm="831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379 0.41597 C -0.12796 0.44282 -0.15226 0.46481 -0.1658 0.48148 C -0.18195 0.50416 -0.21198 0.55926 -0.24011 0.56574 C -0.25677 0.55972 -0.27188 0.5544 -0.28594 0.54051 C -0.28924 0.53217 -0.29063 0.52407 -0.29271 0.51528 C -0.29219 0.51342 -0.29254 0.51111 -0.29132 0.50972 C -0.28525 0.50393 -0.27639 0.50787 -0.29132 0.5044 C -0.30504 0.47361 -0.3316 0.41967 -0.3441 0.38379 C -0.35035 0.36597 -0.35434 0.34676 -0.36042 0.32963 C -0.36476 0.29491 -0.3665 0.26065 -0.36302 0.22523 C -0.36164 0.21157 -0.33056 0.18264 -0.3224 0.17662 C -0.27153 0.13866 -0.21459 0.1287 -0.16441 0.08472 C -0.14775 0.07014 -0.13438 0.05208 -0.11858 0.03611 C -0.10487 0.02268 -0.10764 0.02986 -0.09809 0.01273 C -0.09375 0.00671 -0.33455 0.24653 -0.32796 0.22916 C -0.32136 0.2118 -0.09966 -0.0257 -0.05903 -0.09144 C -0.05643 -0.11991 -0.06511 -0.15232 -0.08351 -0.16945 C -0.08716 -0.17315 -0.10677 -0.18195 -0.11025 -0.1838 C -0.13056 -0.18148 -0.15157 -0.1838 -0.17136 -0.17662 C -0.23907 -0.15185 -0.22813 -0.14421 -0.2724 -0.10834 C -0.28664 -0.09676 -0.30191 -0.08773 -0.3158 -0.0757 C -0.37032 -0.02847 -0.32709 -0.06065 -0.36441 -0.01991 C -0.38542 0.00301 -0.39809 0.00625 -0.4158 0.03426 C -0.4599 0.10324 -0.49323 0.1919 -0.51025 0.27916 C -0.51771 0.31782 -0.52101 0.35717 -0.52657 0.39629 C -0.52223 0.42222 -0.52466 0.42569 -0.51441 0.44282 C -0.50764 0.4544 -0.50747 0.45069 -0.49688 0.45764 C -0.47292 0.46991 -0.45226 0.47662 -0.42657 0.48148 C -0.37848 0.49444 -0.33195 0.50532 -0.28334 0.5118 C -0.25052 0.51111 -0.21754 0.51227 -0.18473 0.50972 C -0.14723 0.50717 -0.10816 0.48565 -0.07379 0.46597 C -0.05348 0.43912 -0.03368 0.40995 -0.01025 0.3875 C 0.00243 0.3581 -0.00035 0.37315 0.00173 0.34676 C 0.00138 0.3081 0.00503 0.26805 0.00034 0.22893 C -0.00625 0.17338 -0.0257 0.12199 -0.03872 0.06852 C -0.04462 0.04444 -0.05052 0.02037 -0.05643 -0.0044 C -0.0783 -0.09306 -0.10105 -0.22431 -0.18073 -0.25046 C -0.1882 -0.24931 -0.19636 -0.25023 -0.20365 -0.24676 C -0.21025 -0.24375 -0.2474 -0.21435 -0.25365 -0.20718 C -0.25955 -0.20023 -0.2625 -0.19028 -0.26841 -0.1838 C -0.30087 -0.14792 -0.29184 -0.17408 -0.3224 -0.13148 C -0.33386 -0.11505 -0.34323 -0.09676 -0.35365 -0.0794 C -0.36441 -0.06134 -0.37952 -0.04491 -0.3875 -0.02361 C -0.39167 -0.01204 -0.39827 0.01273 -0.39827 0.01296 C -0.40139 0.05972 -0.41511 0.14004 -0.38334 0.16944 C -0.37292 0.14236 -0.3783 0.10254 -0.38073 0.07569 C -0.38195 0.05972 -0.38507 0.04444 -0.3875 0.02893 C -0.39393 -0.01621 -0.39497 -0.06088 -0.39827 -0.10648 C -0.39723 -0.11227 -0.39914 -0.11991 -0.39549 -0.12222 C -0.38716 -0.12871 -0.37622 -0.1257 -0.36719 -0.12963 C -0.36146 -0.13171 -0.33525 -0.14306 -0.33056 -0.14584 C -0.28664 -0.17431 -0.26094 -0.21945 -0.23612 -0.27384 C -0.23438 -0.26667 -0.23473 -0.27037 -0.23473 -0.26296 L -0.22379 0.36574 L -0.24966 0.53333 L -0.29271 0.64143 L -0.12379 0.34583 C -0.19115 0.44259 -0.25712 0.54051 -0.32518 0.63611 C -0.32622 0.6375 -0.32657 0.63241 -0.32657 0.63055 C -0.32657 0.60579 -0.32709 0.60972 -0.32396 0.59629 C -0.32292 0.56805 -0.325 0.53958 -0.32136 0.5118 C -0.30851 0.41458 -0.29896 0.40833 -0.28195 0.33125 C -0.26407 0.25046 -0.26754 0.26134 -0.25921 0.17847 C -0.25851 0.16829 -0.26059 0.15717 -0.25764 0.14768 C -0.25591 0.1419 -0.23143 0.13541 -0.23056 0.13518 C -0.22084 0.13217 0.07013 0.17708 0.08298 0.17523 C 0.09583 0.17338 -0.14098 0.13333 -0.15365 0.1243 C -0.1 0.12315 -0.04653 0.12199 0.00729 0.12083 C 0.03246 0.11134 0.01284 0.11805 0.04635 0.10995 C 0.05069 0.10879 0.0552 0.10764 0.05989 0.10602 C 0.06128 0.10579 0.06388 0.1044 0.06388 0.10463 C 0.06632 0.09491 0.14774 0.16852 0.14375 0.16065 C 0.14114 0.14977 0.05451 0.05463 0.04774 0.04676 C 0.03073 0.02708 0.05156 0.05741 0.03402 0.03426 C 0.02534 0.02245 0.03541 0.03079 0.02482 0.02315 C 0.02257 0.01921 0.02031 0.01528 0.01805 0.01088 C 0.01632 0.0081 0.01527 -0.00046 0.01527 -0.00046 C 0.00434 0.00139 -0.00521 0.0044 -0.0158 0.00717 C -0.01719 0.00833 -0.01875 0.00903 -0.0198 0.01088 C -0.02084 0.01273 -0.02101 0.01528 -0.0224 0.0162 C -0.02709 0.01967 -0.03733 0.0206 -0.04271 0.02153 C -0.05903 0.03472 -0.04289 0.02361 -0.07917 0.02893 C -0.09167 0.03079 -0.10348 0.03773 -0.11598 0.04143 C -0.13907 0.07245 -0.11546 0.04467 -0.15365 0.07384 C -0.1823 0.09583 -0.16875 0.09028 -0.1941 0.11713 C -0.2073 0.13102 -0.23473 0.15671 -0.23473 0.15694 C -0.24636 0.17014 -0.25677 0.17731 -0.26164 0.19629 C -0.25105 0.25301 -0.01893 0.27338 0.02743 0.31389 C 0.03871 0.31204 -0.21459 0.36435 -0.20365 0.36041 C -0.2007 0.3581 -0.20903 0.35671 -0.21164 0.3544 C -0.21789 0.35023 -0.2224 0.34676 -0.22917 0.34282 C -0.24462 0.33727 -0.25764 0.32361 -0.27379 0.31967 C -0.29237 0.3081 -0.31233 0.29467 -0.33195 0.28472 C -0.36094 0.25046 -0.31563 0.30301 -0.35625 0.25949 C -0.3632 0.25208 -0.37657 0.23495 -0.37657 0.23495 C -0.38681 0.21157 -0.39862 0.18889 -0.40504 0.16227 C -0.40816 0.14838 -0.41302 0.12083 -0.41302 0.12106 C -0.41476 0.0993 -0.41719 0.08704 -0.41181 0.06481 C -0.40903 0.05486 -0.3816 0.03287 -0.37396 0.02523 C -0.33299 -0.01412 -0.28473 -0.05486 -0.23334 -0.06134 C -0.22882 -0.06065 -0.22414 -0.06088 -0.2198 -0.06019 C -0.21493 -0.05834 -0.21233 -0.04908 -0.20764 -0.04676 C -0.19566 -0.03982 -0.18334 -0.03611 -0.17396 -0.02361 C -0.17084 -0.01597 -0.16459 -0.00671 -0.15903 -0.00255 C -0.15573 0.00486 -0.3191 0.27338 -0.31441 0.27731 C -0.30973 0.28889 -0.13837 0.03565 -0.13594 0.04861 C -0.13594 0.04884 -0.13421 0.06041 -0.13334 0.06134 C -0.13143 0.06342 -0.12882 0.06366 -0.12657 0.06481 C -0.12257 0.06713 -0.11858 0.06967 -0.11459 0.07199 C -0.10868 0.08102 -0.10139 0.09213 -0.0941 0.09907 C -0.08785 0.10509 -0.08021 0.10602 -0.07379 0.1118 C -0.06216 0.10648 -0.06702 0.07407 -0.0658 0.05949 C -0.06632 0.04491 -0.06216 -0.00834 -0.07518 -0.0294 C -0.07726 -0.03218 -0.0816 -0.03148 -0.0849 -0.03241 C -0.09671 -0.02801 -0.10868 -0.02014 -0.1198 -0.0125 C -0.12657 -0.00255 -0.12952 0.00879 -0.13872 0.0162 C -0.1448 0.02106 -0.15174 0.02222 -0.15625 0.03055 C -0.16094 0.03912 -0.16129 0.05162 -0.1658 0.05949 C -0.17084 0.06852 -0.17223 0.07106 -0.17934 0.07754 C -0.18334 0.08148 -0.1915 0.09004 -0.1915 0.09028 C -0.1948 0.10069 -0.19671 0.11157 -0.19948 0.12245 C -0.20504 0.16643 -0.22657 0.19653 -0.24011 0.23773 C -0.25052 0.27176 -0.02622 -0.4632 -0.03073 -0.44468 C -0.0349 -0.42616 -0.22327 0.20278 -0.2658 0.34954 C -0.27049 0.37361 -0.27848 0.41134 -0.28594 0.43518 C -0.28959 0.44676 -0.29289 0.46157 -0.30226 0.46481 C -0.30539 0.46227 -0.30886 0.46204 -0.31164 0.45833 C -0.31841 0.45324 -0.31875 0.43912 -0.32396 0.43125 C -0.329 0.42361 -0.33629 0.41782 -0.3415 0.40833 C -0.35226 0.38889 -0.35903 0.36898 -0.36719 0.34676 C -0.37309 0.33125 -0.36962 0.33518 -0.37796 0.31898 C -0.38421 0.30671 -0.39688 0.28287 -0.39688 0.2831 C -0.40035 0.26875 -0.40573 0.25416 -0.40903 0.24143 C -0.41216 0.22916 -0.41268 0.21574 -0.41441 0.2037 C -0.41632 0.18889 -0.4198 0.16227 -0.4198 0.1625 C -0.41893 0.13449 -0.41945 0.10671 -0.41702 0.07916 C -0.41598 0.06666 -0.41129 0.05532 -0.40903 0.04329 C -0.40591 0.02546 -0.40452 0.00694 -0.40087 -0.01088 C -0.39844 -0.02361 -0.39289 -0.03519 -0.39011 -0.04676 C -0.38959 -0.04908 -0.37448 -0.1625 -0.35625 -0.19259 C -0.32691 -0.19028 -0.29757 -0.19028 -0.26841 -0.18565 C -0.2632 -0.18496 -0.24393 -0.17107 -0.23872 -0.16759 C -0.22934 -0.16204 -0.21945 -0.15787 -0.21025 -0.15139 C -0.18976 -0.13727 -0.17466 -0.11412 -0.15365 -0.10093 C -0.14445 -0.09514 -0.13438 -0.09306 -0.12518 -0.08727 C -0.11302 -0.07871 -0.11459 -0.0757 -0.10487 -0.06667 C -0.0816 -0.0456 -0.07535 -0.04861 -0.06164 -0.01991 C -0.05139 0.00092 -0.05139 0.01041 -0.04688 0.03426 C -0.04028 0.11065 -0.03837 0.18356 -0.0441 0.26134 C -0.04584 0.28287 -0.05122 0.3037 -0.05643 0.32361 C -0.07136 0.38426 -0.08889 0.44282 -0.10487 0.50278 C -0.11129 0.52639 -0.12362 0.63541 -0.12796 0.66481 C -0.13316 0.69907 -0.13785 0.74467 -0.15625 0.77291 C -0.16823 0.79074 -0.16632 0.78379 -0.17934 0.79629 C -0.18282 0.8 -0.19341 0.81366 -0.19809 0.8162 C -0.2165 0.82546 -0.23733 0.8294 -0.25625 0.83773 C -0.2698 0.83634 -0.2882 0.83819 -0.30226 0.83055 C -0.3507 0.80463 -0.37952 0.74375 -0.39688 0.68102 C -0.40105 0.66574 -0.40348 0.64954 -0.40764 0.63426 C -0.41337 0.55903 -0.41077 0.47754 -0.40764 0.4044 C -0.40521 0.34282 -0.39271 0.28704 -0.37917 0.22893 C -0.37032 0.19028 -0.37796 0.15602 -0.36077 0.12291 C -0.35764 0.11736 -0.3316 0.11273 -0.32796 0.10787 C -0.31337 0.08958 -0.30487 0.06088 -0.28733 0.04676 C -0.27396 0.03611 -0.26493 0.03379 -0.25087 0.03055 C -0.24723 0.03241 -0.24341 0.03356 -0.24011 0.03611 C -0.23299 0.04166 -0.23247 0.05208 -0.22917 0.06134 C -0.22188 0.08287 -0.2165 0.10393 -0.21025 0.12616 C -0.20365 0.18102 -0.19914 0.23657 -0.19271 0.2919 C -0.18733 0.41204 -0.18924 0.53356 -0.19549 0.65416 C -0.19636 0.66921 -0.1974 0.68403 -0.19809 0.69907 C -0.19879 0.7118 -0.19879 0.7243 -0.19948 0.73704 C -0.2 0.74815 -0.19809 0.75995 -0.20625 0.76389 C -0.22448 0.76204 -0.24237 0.76204 -0.26025 0.75856 C -0.2698 0.75671 -0.27639 0.74421 -0.28473 0.73866 C -0.29757 0.71551 -0.2783 0.75092 -0.29271 0.72083 C -0.29809 0.70972 -0.30782 0.70301 -0.31302 0.6919 C -0.31771 0.68217 -0.32205 0.67268 -0.32657 0.66296 C -0.33299 0.6493 -0.3349 0.63125 -0.33733 0.6162 C -0.34028 0.59977 -0.34427 0.58426 -0.34688 0.56759 C -0.34723 0.56088 -0.3474 0.55416 -0.34809 0.54768 C -0.34966 0.53264 -0.35365 0.50278 -0.35365 0.50301 C -0.354 0.4956 -0.35504 0.48819 -0.35504 0.48102 C -0.35504 0.44282 -0.35434 0.40764 -0.35365 0.36967 C -0.3533 0.34282 -0.33282 0.31898 -0.32136 0.29907 C -0.30052 0.26389 -0.31841 0.29236 -0.29688 0.26574 C -0.28907 0.25717 -0.28177 0.24259 -0.27118 0.23773 C -0.27066 0.24028 -0.2698 0.24259 -0.2698 0.24514 C -0.2698 0.24815 -0.27153 0.25046 -0.27118 0.25416 C -0.27101 0.25694 -0.26841 0.26134 -0.26841 0.26157 C -0.26841 0.2618 -0.12379 0.41597 -0.12379 0.41597 Z " pathEditMode="fixed" rAng="0" ptsTypes="ffffffffffffffafffffffffffffffffffffffffffffffffffffAAAAfffffffffaffffffffffffffffffffffffffffffffffffffffffffffffffffffffaffffffffffffffffffffffffffffffffffffffffffffffffffffffffffffffffffff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62" y="-22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548680"/>
            <a:ext cx="7408333" cy="3450696"/>
          </a:xfrm>
        </p:spPr>
        <p:txBody>
          <a:bodyPr>
            <a:normAutofit/>
          </a:bodyPr>
          <a:lstStyle/>
          <a:p>
            <a:r>
              <a:rPr lang="en-NZ" sz="5400" dirty="0" smtClean="0"/>
              <a:t>Wear your sun hat  in the sun.</a:t>
            </a:r>
            <a:endParaRPr lang="en-NZ" sz="5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3074" name="il_fi" descr="usps154sunh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81537"/>
            <a:ext cx="4004364" cy="41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542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131">
        <p:dissolve/>
      </p:transition>
    </mc:Choice>
    <mc:Fallback xmlns="">
      <p:transition spd="slow" advTm="2131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4400" dirty="0" smtClean="0"/>
              <a:t>Slip  slop  slap  and rap</a:t>
            </a:r>
            <a:endParaRPr lang="en-NZ" sz="4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098" name="Picture 2" descr="Sunscreen debate heats 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573016"/>
            <a:ext cx="2955437" cy="2865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553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1068">
        <p14:honeycomb/>
      </p:transition>
    </mc:Choice>
    <mc:Fallback xmlns="">
      <p:transition spd="slow" advTm="106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20688"/>
            <a:ext cx="7520940" cy="1608292"/>
          </a:xfrm>
        </p:spPr>
        <p:txBody>
          <a:bodyPr>
            <a:noAutofit/>
          </a:bodyPr>
          <a:lstStyle/>
          <a:p>
            <a:r>
              <a:rPr lang="en-NZ" sz="6000" dirty="0" smtClean="0"/>
              <a:t>Always  wear your sun glasses</a:t>
            </a:r>
            <a:endParaRPr lang="en-NZ" sz="6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2363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78">
        <p14:conveyor dir="l"/>
      </p:transition>
    </mc:Choice>
    <mc:Fallback xmlns="">
      <p:transition spd="slow" advTm="207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6000" dirty="0" smtClean="0"/>
              <a:t>If you  don’t  wear sunscreen you will get burnt easily</a:t>
            </a:r>
            <a:endParaRPr lang="en-NZ" sz="6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220486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pic>
        <p:nvPicPr>
          <p:cNvPr id="6" name="VOICE038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39608" y="537321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912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38977">
        <p14:vortex dir="r"/>
      </p:transition>
    </mc:Choice>
    <mc:Fallback xmlns="">
      <p:transition spd="slow" advTm="389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3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0" objId="6"/>
        <p14:stopEvt time="37815" objId="6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3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169</TotalTime>
  <Words>36</Words>
  <Application>Microsoft Office PowerPoint</Application>
  <PresentationFormat>On-screen Show (4:3)</PresentationFormat>
  <Paragraphs>7</Paragraphs>
  <Slides>5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Waveform</vt:lpstr>
      <vt:lpstr>Sun Smart</vt:lpstr>
      <vt:lpstr>PowerPoint Presentation</vt:lpstr>
      <vt:lpstr>PowerPoint Presentation</vt:lpstr>
      <vt:lpstr>PowerPoint Presentation</vt:lpstr>
      <vt:lpstr>PowerPoint Presentation</vt:lpstr>
    </vt:vector>
  </TitlesOfParts>
  <Company>Lauriston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 Smart</dc:title>
  <dc:creator>Wendy Atkinson</dc:creator>
  <cp:lastModifiedBy>Wendy Atkinson</cp:lastModifiedBy>
  <cp:revision>12</cp:revision>
  <dcterms:created xsi:type="dcterms:W3CDTF">2010-11-04T00:07:36Z</dcterms:created>
  <dcterms:modified xsi:type="dcterms:W3CDTF">2010-11-08T18:44:46Z</dcterms:modified>
</cp:coreProperties>
</file>